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9" r:id="rId9"/>
    <p:sldId id="29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854" y="962249"/>
            <a:ext cx="8811604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耶穌愛疼大無比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Jesus Matchless Love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耶穌愛疼大無比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甘願替我受釘死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love of Christ is matchless,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chose to die for me,</a:t>
            </a:r>
          </a:p>
        </p:txBody>
      </p:sp>
    </p:spTree>
    <p:extLst>
      <p:ext uri="{BB962C8B-B14F-4D97-AF65-F5344CB8AC3E}">
        <p14:creationId xmlns:p14="http://schemas.microsoft.com/office/powerpoint/2010/main" val="381956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祂流寶血洗汚穢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救我脫離罪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precious blood has cleansed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From sin set me free,</a:t>
            </a:r>
          </a:p>
        </p:txBody>
      </p:sp>
    </p:spTree>
    <p:extLst>
      <p:ext uri="{BB962C8B-B14F-4D97-AF65-F5344CB8AC3E}">
        <p14:creationId xmlns:p14="http://schemas.microsoft.com/office/powerpoint/2010/main" val="115137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10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耶穌愛疼大無比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甘願替我受釘死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love of Christ is matchless,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chose to die for me,</a:t>
            </a:r>
          </a:p>
        </p:txBody>
      </p:sp>
    </p:spTree>
    <p:extLst>
      <p:ext uri="{BB962C8B-B14F-4D97-AF65-F5344CB8AC3E}">
        <p14:creationId xmlns:p14="http://schemas.microsoft.com/office/powerpoint/2010/main" val="3087336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我當盡力報答祂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po- tap  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榮光祂名字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ji.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gratitude is boundless,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the glory be.</a:t>
            </a:r>
          </a:p>
        </p:txBody>
      </p:sp>
    </p:spTree>
    <p:extLst>
      <p:ext uri="{BB962C8B-B14F-4D97-AF65-F5344CB8AC3E}">
        <p14:creationId xmlns:p14="http://schemas.microsoft.com/office/powerpoint/2010/main" val="66827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6781" y="5628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耶穌愛疼大無比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我真軟弱祂扶持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Goa chin loan-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hu-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love of Christ is matchless,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weak, His strength is mine;</a:t>
            </a:r>
          </a:p>
        </p:txBody>
      </p:sp>
    </p:spTree>
    <p:extLst>
      <p:ext uri="{BB962C8B-B14F-4D97-AF65-F5344CB8AC3E}">
        <p14:creationId xmlns:p14="http://schemas.microsoft.com/office/powerpoint/2010/main" val="1259158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欲我學祂好品行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Ai- goa  oh    I 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phin-heng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做真光的燈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Choe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hope to tread His footsteps,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Lord to shine.</a:t>
            </a:r>
          </a:p>
        </p:txBody>
      </p:sp>
    </p:spTree>
    <p:extLst>
      <p:ext uri="{BB962C8B-B14F-4D97-AF65-F5344CB8AC3E}">
        <p14:creationId xmlns:p14="http://schemas.microsoft.com/office/powerpoint/2010/main" val="291718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86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耶穌愛疼大無比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我真軟弱祂扶持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Goa chin loan-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 hu-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love of Christ is matchless,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I’m weak, His strength is mine;</a:t>
            </a:r>
          </a:p>
        </p:txBody>
      </p:sp>
    </p:spTree>
    <p:extLst>
      <p:ext uri="{BB962C8B-B14F-4D97-AF65-F5344CB8AC3E}">
        <p14:creationId xmlns:p14="http://schemas.microsoft.com/office/powerpoint/2010/main" val="349118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我當盡力報答祂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 tap  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榮光祂名字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ji.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gratitude is boundless,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Glorious name divine.</a:t>
            </a:r>
          </a:p>
        </p:txBody>
      </p:sp>
    </p:spTree>
    <p:extLst>
      <p:ext uri="{BB962C8B-B14F-4D97-AF65-F5344CB8AC3E}">
        <p14:creationId xmlns:p14="http://schemas.microsoft.com/office/powerpoint/2010/main" val="393164446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935</TotalTime>
  <Words>356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耶穌愛疼大無比 Jesus Matchless Love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111</cp:revision>
  <dcterms:created xsi:type="dcterms:W3CDTF">2020-01-10T06:25:13Z</dcterms:created>
  <dcterms:modified xsi:type="dcterms:W3CDTF">2021-05-20T07:50:50Z</dcterms:modified>
</cp:coreProperties>
</file>